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9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12858154-6C00-E492-4FAB-183F76BF422C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7BDCC83F-3164-137F-FFA2-A22AE16BEC5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E851A163-1939-928C-DEFA-688799E5FCD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400039"/>
          </a:xfrm>
        </p:spPr>
        <p:txBody>
          <a:bodyPr/>
          <a:lstStyle/>
          <a:p>
            <a:r>
              <a:rPr lang="en-US" sz="2400" dirty="0" err="1"/>
              <a:t>HumanPath</a:t>
            </a:r>
            <a:r>
              <a:rPr lang="en-US" sz="2400" dirty="0"/>
              <a:t>: [Staff On-boarding Process. Email and ID Generation]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5881205" y="2525440"/>
            <a:ext cx="1383183" cy="275623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7E311AFB-DEDB-CA22-4B40-C7D9894A5C0C}"/>
              </a:ext>
            </a:extLst>
          </p:cNvPr>
          <p:cNvSpPr/>
          <p:nvPr/>
        </p:nvSpPr>
        <p:spPr>
          <a:xfrm>
            <a:off x="3759674" y="101674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3E5A3-AC6A-BDAA-35B6-F8F4F68DF56F}"/>
              </a:ext>
            </a:extLst>
          </p:cNvPr>
          <p:cNvGrpSpPr/>
          <p:nvPr/>
        </p:nvGrpSpPr>
        <p:grpSpPr>
          <a:xfrm>
            <a:off x="2841539" y="2190403"/>
            <a:ext cx="3039667" cy="2353052"/>
            <a:chOff x="1915310" y="2995995"/>
            <a:chExt cx="1093879" cy="2242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85874B-7F2B-FEAF-9726-B683DA38DD7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On-boarding Web Portal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770061-F0B7-0992-BDA6-255EBC672A2F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 - Chrome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50D2E5-BCD5-B73F-7B7C-AB66677C6C86}"/>
                </a:ext>
              </a:extLst>
            </p:cNvPr>
            <p:cNvSpPr/>
            <p:nvPr/>
          </p:nvSpPr>
          <p:spPr>
            <a:xfrm>
              <a:off x="1915310" y="436555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Type in staff details (First Name, Last name, DOB, Designation, Mobile No, Gender, accept terms and submit 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F97609-2E61-9AD4-9301-AE5763D582E1}"/>
                </a:ext>
              </a:extLst>
            </p:cNvPr>
            <p:cNvSpPr/>
            <p:nvPr/>
          </p:nvSpPr>
          <p:spPr>
            <a:xfrm>
              <a:off x="1933850" y="5035801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 - Chrome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FF118F-9670-0F37-EEE9-8C6B1916FC20}"/>
              </a:ext>
            </a:extLst>
          </p:cNvPr>
          <p:cNvGrpSpPr/>
          <p:nvPr/>
        </p:nvGrpSpPr>
        <p:grpSpPr>
          <a:xfrm>
            <a:off x="2893057" y="4946639"/>
            <a:ext cx="2988148" cy="873145"/>
            <a:chOff x="1924581" y="2995995"/>
            <a:chExt cx="1075341" cy="873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51A5C-02E5-E9B9-8E5E-B75678AC340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Copy the Employee  ID and Official ID that has been generated from the portal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DD9488-DE97-84FE-1CEF-951C0E69A5F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 - Chrome</a:t>
              </a:r>
            </a:p>
          </p:txBody>
        </p:sp>
      </p:grp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5DD5BBBA-2022-3646-2077-D1BBC2B3DE0F}"/>
              </a:ext>
            </a:extLst>
          </p:cNvPr>
          <p:cNvSpPr/>
          <p:nvPr/>
        </p:nvSpPr>
        <p:spPr>
          <a:xfrm>
            <a:off x="8179132" y="3404434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7478D-6384-F9F3-9B9A-1310BA06A90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345339" y="1635499"/>
            <a:ext cx="16038" cy="55490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812342-5676-8F57-8F85-FCEF8DE5C0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313503" y="3106655"/>
            <a:ext cx="22113" cy="52054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985A8-C5F6-6CA9-E72B-2B965BF82BB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387131" y="4543455"/>
            <a:ext cx="0" cy="40318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D09BF-4702-515D-61FE-8EE2A00D7D93}"/>
              </a:ext>
            </a:extLst>
          </p:cNvPr>
          <p:cNvCxnSpPr/>
          <p:nvPr/>
        </p:nvCxnSpPr>
        <p:spPr>
          <a:xfrm>
            <a:off x="8757221" y="3057052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281C14-6A59-CD60-1F71-7E1F19E0C2D1}"/>
              </a:ext>
            </a:extLst>
          </p:cNvPr>
          <p:cNvGrpSpPr/>
          <p:nvPr/>
        </p:nvGrpSpPr>
        <p:grpSpPr>
          <a:xfrm>
            <a:off x="7264388" y="2190403"/>
            <a:ext cx="2988148" cy="873145"/>
            <a:chOff x="1924581" y="2995995"/>
            <a:chExt cx="1075341" cy="8733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B995CF-1AAA-0029-457E-6468CABD218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Notepad and save the Employee  ID and Official ID that has been generated from the portal using the employee name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4DE3DB-E65D-3BF5-3103-9846DFFB226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Notepad</a:t>
              </a:r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54F2753-6C0E-AA34-F3F8-C2431435A7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8685" y="27281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[Count the number of names that start with letter A]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426222" y="9844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527777" y="5260253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6253548" y="531473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3144565" y="99814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9CC07D-30D2-CCDE-4A02-7454DD4D11E0}"/>
              </a:ext>
            </a:extLst>
          </p:cNvPr>
          <p:cNvGrpSpPr/>
          <p:nvPr/>
        </p:nvGrpSpPr>
        <p:grpSpPr>
          <a:xfrm>
            <a:off x="2700577" y="1909097"/>
            <a:ext cx="2097168" cy="682332"/>
            <a:chOff x="1924581" y="2995995"/>
            <a:chExt cx="1075341" cy="8733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FE209B-2CDB-E365-30FC-3746282975A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 a sequence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65C01E-92BA-2BBB-BFD7-495FD3E8B3C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43936-A092-474A-C05E-E1D197D9C66B}"/>
              </a:ext>
            </a:extLst>
          </p:cNvPr>
          <p:cNvGrpSpPr/>
          <p:nvPr/>
        </p:nvGrpSpPr>
        <p:grpSpPr>
          <a:xfrm>
            <a:off x="2124408" y="3032610"/>
            <a:ext cx="3519722" cy="893456"/>
            <a:chOff x="1924581" y="2769556"/>
            <a:chExt cx="1075341" cy="8936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60302C-9CB9-404D-F19F-7D45F623FFB0}"/>
                </a:ext>
              </a:extLst>
            </p:cNvPr>
            <p:cNvSpPr/>
            <p:nvPr/>
          </p:nvSpPr>
          <p:spPr>
            <a:xfrm>
              <a:off x="1924581" y="276955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an array of names with variable type string… array of T and add names from Canvas 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ArrayNames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5E0439-0C31-1D47-089D-B73E50DF8B5C}"/>
                </a:ext>
              </a:extLst>
            </p:cNvPr>
            <p:cNvSpPr/>
            <p:nvPr/>
          </p:nvSpPr>
          <p:spPr>
            <a:xfrm>
              <a:off x="1924581" y="3460125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E8285A-5994-8AF2-F667-ED1C9047EBCC}"/>
              </a:ext>
            </a:extLst>
          </p:cNvPr>
          <p:cNvGrpSpPr/>
          <p:nvPr/>
        </p:nvGrpSpPr>
        <p:grpSpPr>
          <a:xfrm>
            <a:off x="2681640" y="4398225"/>
            <a:ext cx="2097178" cy="873145"/>
            <a:chOff x="1924581" y="2995995"/>
            <a:chExt cx="1075341" cy="8733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08733C-3CA5-DB54-8904-3909633E1696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a variable to store list of names in Boolean text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ListNames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EEB3CB-A1EC-C466-38EA-FF0792597CFE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77127-86AA-203A-3394-46ED5FFA0067}"/>
              </a:ext>
            </a:extLst>
          </p:cNvPr>
          <p:cNvGrpSpPr/>
          <p:nvPr/>
        </p:nvGrpSpPr>
        <p:grpSpPr>
          <a:xfrm>
            <a:off x="6219999" y="1178919"/>
            <a:ext cx="2097168" cy="873145"/>
            <a:chOff x="1924581" y="2995995"/>
            <a:chExt cx="1075341" cy="873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E464B4-0122-B316-4A92-5AE76172AC9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Parse through the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ArrayNames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with For Each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FEB188-1CD3-C1CC-A113-D046AFF918E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C874EE-1B5C-3898-A3C3-8F0DEA45D5F6}"/>
              </a:ext>
            </a:extLst>
          </p:cNvPr>
          <p:cNvGrpSpPr/>
          <p:nvPr/>
        </p:nvGrpSpPr>
        <p:grpSpPr>
          <a:xfrm>
            <a:off x="6219999" y="2528930"/>
            <a:ext cx="2097168" cy="1620989"/>
            <a:chOff x="1924581" y="2995995"/>
            <a:chExt cx="1075341" cy="8733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48275A-4994-CB40-A718-0D702A5EE824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Assign activity and save the parsed values to Variable of type string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ListNames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). 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Value to save is filtered names with .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startsWith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(“A”) and converted to string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087381-9C67-AF21-D408-AA6EC165D347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5" name="Diamond 24">
            <a:extLst>
              <a:ext uri="{FF2B5EF4-FFF2-40B4-BE49-F238E27FC236}">
                <a16:creationId xmlns:a16="http://schemas.microsoft.com/office/drawing/2014/main" id="{15D7DFF5-9F21-B769-61FC-DBFD74146E64}"/>
              </a:ext>
            </a:extLst>
          </p:cNvPr>
          <p:cNvSpPr/>
          <p:nvPr/>
        </p:nvSpPr>
        <p:spPr>
          <a:xfrm>
            <a:off x="6525825" y="470091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F1D989-5F3F-BFBB-9CC1-6B14512F9482}"/>
              </a:ext>
            </a:extLst>
          </p:cNvPr>
          <p:cNvGrpSpPr/>
          <p:nvPr/>
        </p:nvGrpSpPr>
        <p:grpSpPr>
          <a:xfrm>
            <a:off x="2398297" y="5745893"/>
            <a:ext cx="2701734" cy="873145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9F0D42-F9DD-F413-60B6-CDBA177CABFE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a variable to store count of “True” values with default value of zero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CountNames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A9D721-8E2E-0D5F-F99C-9A05E4CF25A5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6740C131-0589-A16D-0B48-CFDF9665D94E}"/>
              </a:ext>
            </a:extLst>
          </p:cNvPr>
          <p:cNvSpPr/>
          <p:nvPr/>
        </p:nvSpPr>
        <p:spPr>
          <a:xfrm>
            <a:off x="9828794" y="4077573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671C9B-35EC-4295-F71F-3849694EE10C}"/>
              </a:ext>
            </a:extLst>
          </p:cNvPr>
          <p:cNvGrpSpPr/>
          <p:nvPr/>
        </p:nvGrpSpPr>
        <p:grpSpPr>
          <a:xfrm>
            <a:off x="9340120" y="1178919"/>
            <a:ext cx="2097168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3B887B-EE8A-632B-49E8-71290362EF8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Add one (1) to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CountNames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variable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50F2E-1DBF-2F2E-F8EA-B10A7C77506A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446927-2B23-D999-6A4C-B40C47727F16}"/>
              </a:ext>
            </a:extLst>
          </p:cNvPr>
          <p:cNvGrpSpPr/>
          <p:nvPr/>
        </p:nvGrpSpPr>
        <p:grpSpPr>
          <a:xfrm>
            <a:off x="9340116" y="2591951"/>
            <a:ext cx="2097168" cy="873145"/>
            <a:chOff x="1924581" y="2995995"/>
            <a:chExt cx="1075341" cy="87337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1D0DD9-B267-C01F-C2FF-E3D7134096D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Display final value of variable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CountNames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11D085-B2A4-4798-9206-D401321A2240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AFD09-B622-857E-B1BF-53CE2EEA0BFA}"/>
              </a:ext>
            </a:extLst>
          </p:cNvPr>
          <p:cNvSpPr/>
          <p:nvPr/>
        </p:nvSpPr>
        <p:spPr>
          <a:xfrm>
            <a:off x="7718614" y="4727483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D6F8F5-463B-0145-A865-206C89D77B56}"/>
              </a:ext>
            </a:extLst>
          </p:cNvPr>
          <p:cNvCxnSpPr/>
          <p:nvPr/>
        </p:nvCxnSpPr>
        <p:spPr>
          <a:xfrm>
            <a:off x="3714877" y="1561715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1F80E1-EF2F-EA4A-8CB9-209D9770D2AD}"/>
              </a:ext>
            </a:extLst>
          </p:cNvPr>
          <p:cNvCxnSpPr>
            <a:cxnSpLocks/>
          </p:cNvCxnSpPr>
          <p:nvPr/>
        </p:nvCxnSpPr>
        <p:spPr>
          <a:xfrm>
            <a:off x="3686649" y="2606901"/>
            <a:ext cx="0" cy="42570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C7A279-2C7F-BBD8-EB63-C2ADFAE3D3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30227" y="3924066"/>
            <a:ext cx="2" cy="47415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4483E9C-FB42-E38D-0AAD-FE3DBB6C8BE6}"/>
              </a:ext>
            </a:extLst>
          </p:cNvPr>
          <p:cNvCxnSpPr>
            <a:cxnSpLocks/>
          </p:cNvCxnSpPr>
          <p:nvPr/>
        </p:nvCxnSpPr>
        <p:spPr>
          <a:xfrm>
            <a:off x="3686649" y="5276317"/>
            <a:ext cx="0" cy="46957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7D33554-12A4-F70F-54AA-4A23A1823D9E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 flipV="1">
            <a:off x="5100031" y="1513956"/>
            <a:ext cx="1119968" cy="4566974"/>
          </a:xfrm>
          <a:prstGeom prst="bentConnector3">
            <a:avLst>
              <a:gd name="adj1" fmla="val 6839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A7212F-0857-F5B7-B1C0-F0311FE5900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7268581" y="2052064"/>
            <a:ext cx="2" cy="47686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06EA68-855C-7F3F-4AA2-1D4E2BCEA3B9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162688" y="4161145"/>
            <a:ext cx="0" cy="53977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5073180-C7ED-9DF6-A405-9DC021FE6D85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 flipV="1">
            <a:off x="7799551" y="1513956"/>
            <a:ext cx="1540569" cy="366111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0BB277-F30A-3CA7-04E3-F73DCA11012C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10388700" y="2085167"/>
            <a:ext cx="10406" cy="50678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363062-179A-2263-5C1F-A2F132003414}"/>
              </a:ext>
            </a:extLst>
          </p:cNvPr>
          <p:cNvCxnSpPr>
            <a:cxnSpLocks/>
          </p:cNvCxnSpPr>
          <p:nvPr/>
        </p:nvCxnSpPr>
        <p:spPr>
          <a:xfrm>
            <a:off x="10388698" y="3477148"/>
            <a:ext cx="0" cy="60042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2f4e3c30-7769-4768-9bf4-3f433c828c8c"/>
  </ds:schemaRefs>
</ds:datastoreItem>
</file>

<file path=customXml/itemProps2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282</Words>
  <Application>Microsoft Office PowerPoint</Application>
  <PresentationFormat>Widescreen</PresentationFormat>
  <Paragraphs>55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[Staff On-boarding Process. Email and ID Generation]</vt:lpstr>
      <vt:lpstr>RobotPath: [Count the number of names that start with letter A]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John Owino</cp:lastModifiedBy>
  <cp:revision>26</cp:revision>
  <dcterms:created xsi:type="dcterms:W3CDTF">2019-07-19T20:10:24Z</dcterms:created>
  <dcterms:modified xsi:type="dcterms:W3CDTF">2023-07-14T17:01:24Z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2023-06-16T17:49:33Z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8536ccdf-b4d1-48f6-81fc-0f11f0a65e0e</vt:lpwstr>
  </property>
  <property fmtid="{D5CDD505-2E9C-101B-9397-08002B2CF9AE}" pid="9" name="MSIP_Label_6926a360-01f4-41de-a997-796697102599_ContentBits">
    <vt:lpwstr>2</vt:lpwstr>
  </property>
</Properties>
</file>